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20" r:id="rId2"/>
    <p:sldId id="1021" r:id="rId3"/>
    <p:sldId id="1022" r:id="rId4"/>
    <p:sldId id="1023" r:id="rId5"/>
    <p:sldId id="1024" r:id="rId6"/>
    <p:sldId id="1025" r:id="rId7"/>
    <p:sldId id="10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5" y="2514794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323. KE’N KA MUANG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8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Fully Trusting </a:t>
            </a:r>
          </a:p>
          <a:p>
            <a:r>
              <a:rPr lang="en-US" sz="1500" dirty="0"/>
              <a:t>Late 119:42</a:t>
            </a:r>
          </a:p>
          <a:p>
            <a:r>
              <a:rPr lang="en-US" sz="1500" dirty="0"/>
              <a:t>J.C. Morgan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259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375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937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518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1746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5151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kheempeuh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962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323. KE’N KA MUANG HI</vt:lpstr>
      <vt:lpstr>1</vt:lpstr>
      <vt:lpstr>Sakkik 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2018-12-14T15:20:15Z</dcterms:modified>
</cp:coreProperties>
</file>